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688" r:id="rId3"/>
    <p:sldId id="697" r:id="rId4"/>
    <p:sldId id="283" r:id="rId5"/>
    <p:sldId id="698" r:id="rId6"/>
    <p:sldId id="314" r:id="rId7"/>
    <p:sldId id="675" r:id="rId8"/>
    <p:sldId id="299" r:id="rId9"/>
    <p:sldId id="700" r:id="rId10"/>
    <p:sldId id="699" r:id="rId11"/>
    <p:sldId id="302" r:id="rId12"/>
    <p:sldId id="690" r:id="rId13"/>
    <p:sldId id="691" r:id="rId14"/>
    <p:sldId id="692" r:id="rId15"/>
    <p:sldId id="693" r:id="rId16"/>
    <p:sldId id="694" r:id="rId17"/>
    <p:sldId id="696" r:id="rId18"/>
    <p:sldId id="6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FAB"/>
    <a:srgbClr val="85EEA4"/>
    <a:srgbClr val="D5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70FC5-B1F1-4181-A2F8-4E3BFDD2418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91770-39C8-4C8F-82EC-D617A839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2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6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bánh bao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49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bánh bao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956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bánh bao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6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2C323-D03F-495E-8577-2AF694F1D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E7F5A-B9FA-4CF9-A361-EDBBA90E8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3C778-CFAD-4405-8657-E02228DF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3F4B7-7718-4EEB-87EA-2EC0D8AF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CD1F0-CAF1-45D7-A4A9-FAF20D48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BF97-1BB7-4198-A52A-9065EA9F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9AC7F-D311-46B8-9954-DEA3B15C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90EB3-F306-45E8-80B3-01B4F923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1534C-FB81-49F2-975B-D0E8C714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2B63-7B52-47F3-90F8-62479FDA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52005-6E37-46AA-AD9F-B5B695AEA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905D7-C553-4556-8233-A805DBF7D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E8482-450F-4936-B63F-20FAC9C3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E6E7-05B5-4559-8E9C-391D525E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FC203-5979-49C0-B4E6-EEF6BE4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4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5" indent="0" algn="ctr">
              <a:buNone/>
              <a:defRPr sz="2000"/>
            </a:lvl2pPr>
            <a:lvl3pPr marL="914272" indent="0" algn="ctr">
              <a:buNone/>
              <a:defRPr sz="1800"/>
            </a:lvl3pPr>
            <a:lvl4pPr marL="1371406" indent="0" algn="ctr">
              <a:buNone/>
              <a:defRPr sz="1600"/>
            </a:lvl4pPr>
            <a:lvl5pPr marL="1828543" indent="0" algn="ctr">
              <a:buNone/>
              <a:defRPr sz="1600"/>
            </a:lvl5pPr>
            <a:lvl6pPr marL="2285678" indent="0" algn="ctr">
              <a:buNone/>
              <a:defRPr sz="1600"/>
            </a:lvl6pPr>
            <a:lvl7pPr marL="2742814" indent="0" algn="ctr">
              <a:buNone/>
              <a:defRPr sz="1600"/>
            </a:lvl7pPr>
            <a:lvl8pPr marL="3199950" indent="0" algn="ctr">
              <a:buNone/>
              <a:defRPr sz="1600"/>
            </a:lvl8pPr>
            <a:lvl9pPr marL="36570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35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22/12/2023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35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0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35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22/12/2023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35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6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35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22/12/2023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35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9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35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22/12/2023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35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1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8" indent="0">
              <a:buNone/>
              <a:defRPr sz="1600" b="1"/>
            </a:lvl6pPr>
            <a:lvl7pPr marL="2742814" indent="0">
              <a:buNone/>
              <a:defRPr sz="1600" b="1"/>
            </a:lvl7pPr>
            <a:lvl8pPr marL="3199950" indent="0">
              <a:buNone/>
              <a:defRPr sz="1600" b="1"/>
            </a:lvl8pPr>
            <a:lvl9pPr marL="36570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8" indent="0">
              <a:buNone/>
              <a:defRPr sz="1600" b="1"/>
            </a:lvl6pPr>
            <a:lvl7pPr marL="2742814" indent="0">
              <a:buNone/>
              <a:defRPr sz="1600" b="1"/>
            </a:lvl7pPr>
            <a:lvl8pPr marL="3199950" indent="0">
              <a:buNone/>
              <a:defRPr sz="1600" b="1"/>
            </a:lvl8pPr>
            <a:lvl9pPr marL="36570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35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22/12/2023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35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6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35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22/12/2023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35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12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35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22/12/2023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35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4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5" indent="0">
              <a:buNone/>
              <a:defRPr sz="1400"/>
            </a:lvl2pPr>
            <a:lvl3pPr marL="914272" indent="0">
              <a:buNone/>
              <a:defRPr sz="1200"/>
            </a:lvl3pPr>
            <a:lvl4pPr marL="1371406" indent="0">
              <a:buNone/>
              <a:defRPr sz="1000"/>
            </a:lvl4pPr>
            <a:lvl5pPr marL="1828543" indent="0">
              <a:buNone/>
              <a:defRPr sz="1000"/>
            </a:lvl5pPr>
            <a:lvl6pPr marL="2285678" indent="0">
              <a:buNone/>
              <a:defRPr sz="1000"/>
            </a:lvl6pPr>
            <a:lvl7pPr marL="2742814" indent="0">
              <a:buNone/>
              <a:defRPr sz="1000"/>
            </a:lvl7pPr>
            <a:lvl8pPr marL="3199950" indent="0">
              <a:buNone/>
              <a:defRPr sz="1000"/>
            </a:lvl8pPr>
            <a:lvl9pPr marL="36570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35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22/12/2023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35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8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D1D7-BB56-4CAE-85EC-A0939475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46102-C263-4D1B-B40B-29DF21245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9F13-879F-4993-8CE8-08806B41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79775-5329-4923-A1E6-F4548C7E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799CC-44FA-42F6-A6DA-BED80778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94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7135" indent="0">
              <a:buNone/>
              <a:defRPr sz="2800"/>
            </a:lvl2pPr>
            <a:lvl3pPr marL="914272" indent="0">
              <a:buNone/>
              <a:defRPr sz="2400"/>
            </a:lvl3pPr>
            <a:lvl4pPr marL="1371406" indent="0">
              <a:buNone/>
              <a:defRPr sz="2000"/>
            </a:lvl4pPr>
            <a:lvl5pPr marL="1828543" indent="0">
              <a:buNone/>
              <a:defRPr sz="2000"/>
            </a:lvl5pPr>
            <a:lvl6pPr marL="2285678" indent="0">
              <a:buNone/>
              <a:defRPr sz="2000"/>
            </a:lvl6pPr>
            <a:lvl7pPr marL="2742814" indent="0">
              <a:buNone/>
              <a:defRPr sz="2000"/>
            </a:lvl7pPr>
            <a:lvl8pPr marL="3199950" indent="0">
              <a:buNone/>
              <a:defRPr sz="2000"/>
            </a:lvl8pPr>
            <a:lvl9pPr marL="365708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5" indent="0">
              <a:buNone/>
              <a:defRPr sz="1400"/>
            </a:lvl2pPr>
            <a:lvl3pPr marL="914272" indent="0">
              <a:buNone/>
              <a:defRPr sz="1200"/>
            </a:lvl3pPr>
            <a:lvl4pPr marL="1371406" indent="0">
              <a:buNone/>
              <a:defRPr sz="1000"/>
            </a:lvl4pPr>
            <a:lvl5pPr marL="1828543" indent="0">
              <a:buNone/>
              <a:defRPr sz="1000"/>
            </a:lvl5pPr>
            <a:lvl6pPr marL="2285678" indent="0">
              <a:buNone/>
              <a:defRPr sz="1000"/>
            </a:lvl6pPr>
            <a:lvl7pPr marL="2742814" indent="0">
              <a:buNone/>
              <a:defRPr sz="1000"/>
            </a:lvl7pPr>
            <a:lvl8pPr marL="3199950" indent="0">
              <a:buNone/>
              <a:defRPr sz="1000"/>
            </a:lvl8pPr>
            <a:lvl9pPr marL="36570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35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22/12/2023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35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67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35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22/12/2023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35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0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35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22/12/2023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3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35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953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3217-E574-48E3-A309-2129C0BA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2F7A7-9D78-4DFC-A20F-733E58BD6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B2B7-6837-4514-9E89-52E0A4B6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AEAB3-B0C3-4E2A-BA0F-E92C80E2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E0AB2-F606-4B9D-8F56-BED3CDF3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0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B03D-384C-475F-8A0B-EAE69D17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BCCC8-B831-4808-B684-A85F79076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DC2F8-8FD6-4A3A-8E2A-AFBA88326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FADAE-2ACD-4D75-8F42-4DE74D24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E4593-8BAA-42B5-AE0C-2D8FDDB0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60BF4-D0A5-48D4-8DAB-C817314C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6FE7-65C5-4123-9A1B-45B46FEF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A0DC7-A68F-4421-8050-EFB90413C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56709-1AAD-4770-B7D4-D2569CAE9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C7E70-1634-4AAF-8090-EDF226917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9B0C7-766E-4F95-BEAA-8587AB73F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76FC14-FBB7-40CA-93CD-8EA6D81A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0B625-6716-472A-A68C-3C551C91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EDE2A-977B-4C08-82E6-1EE9DFC4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8EF2-B021-4D2D-812E-C03C2C9B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41015-A518-462A-8C68-7940ED23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2103E-DFF3-42F7-A3AE-B6D819A5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666C-3DCF-4AA7-AF99-2ACA8B41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7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9A135-5C3B-46E5-BA06-5E435D5C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5DE97-84C8-4293-B7BA-52DDC039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858A0-F3A0-4AF8-8F8A-20AF766A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FCC25-6461-42B4-AC07-F11D916D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E1F1E-9641-4A0C-98D9-18E7C87A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DFEFF-8DB3-45E4-9FE9-D84B3816E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F457E-D341-4ABD-8836-F72DCBEB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ED153-EE1C-46ED-B6C3-91AF4A4D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4400E-C94D-439C-AE6F-3D0A464E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9CDB-EFF4-4358-A237-401B6C99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8ED54-4F49-43B9-9714-B4568EAE0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E7A3F-952A-49C3-B20A-D0D6A8F39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4A3B5-045A-4FAB-AAED-9453E1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5FBAD-CF71-4F7F-BC11-534FE075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6541A-334F-475F-A5F0-9D849F18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15A1E6-804A-4CCC-B991-7B5AFB72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70FBD-421D-472C-8D2E-AE1AD30B6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B711B-BECB-4D9B-A0DE-390DE8C54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AD08-8653-4155-B044-A57505EF5F90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5BC1-71C6-498D-963C-F09445082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BDDE7-2B77-48AA-B747-1DF059D2D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A5F24-C7E0-4F8A-8174-8EA7796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4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5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4" indent="-228568" algn="l" defTabSz="91427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defTabSz="91427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5" indent="-228568" algn="l" defTabSz="91427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2" indent="-228568" algn="l" defTabSz="91427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7" indent="-228568" algn="l" defTabSz="91427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2" indent="-228568" algn="l" defTabSz="91427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8" indent="-228568" algn="l" defTabSz="91427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3" indent="-228568" algn="l" defTabSz="91427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3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5D4663-33F6-4225-9FB2-36E431E08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274"/>
            <a:ext cx="12192000" cy="6093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942" y="2285676"/>
            <a:ext cx="11453247" cy="3945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56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88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88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156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baseline="0" dirty="0">
                <a:solidFill>
                  <a:srgbClr val="00B05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NHỊP ĐIỆU BẠN BÈ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40">
            <a:extLst>
              <a:ext uri="{FF2B5EF4-FFF2-40B4-BE49-F238E27FC236}">
                <a16:creationId xmlns:a16="http://schemas.microsoft.com/office/drawing/2014/main" id="{A7156405-0603-6D6E-3CAF-1F8065E3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186" y="96290"/>
            <a:ext cx="905162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i="0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altLang="en-US" sz="3600" i="0" strike="noStrike" kern="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hai ngày 9 tháng 10 năm 2023</a:t>
            </a:r>
            <a:endParaRPr kumimoji="0" lang="en-US" altLang="en-US" sz="360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:a16="http://schemas.microsoft.com/office/drawing/2014/main" id="{820C0372-4F5D-AFDB-8E7C-2D910661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56" y="317337"/>
            <a:ext cx="525414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u="sng" dirty="0" err="1">
                <a:solidFill>
                  <a:srgbClr val="0000FF"/>
                </a:solidFill>
              </a:rPr>
              <a:t>Tập</a:t>
            </a:r>
            <a:r>
              <a:rPr lang="en-US" altLang="en-US" sz="4000" b="1" u="sng" dirty="0">
                <a:solidFill>
                  <a:srgbClr val="0000FF"/>
                </a:solidFill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</a:rPr>
              <a:t>hát</a:t>
            </a:r>
            <a:r>
              <a:rPr lang="en-US" altLang="en-US" sz="4000" b="1" u="sng" dirty="0">
                <a:solidFill>
                  <a:srgbClr val="0000FF"/>
                </a:solidFill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</a:rPr>
              <a:t>câu</a:t>
            </a:r>
            <a:r>
              <a:rPr lang="en-US" altLang="en-US" sz="4000" b="1" u="sng" dirty="0">
                <a:solidFill>
                  <a:srgbClr val="0000FF"/>
                </a:solidFill>
              </a:rPr>
              <a:t> 1: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44ABD-0725-8CE1-AA58-C08791D61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" y="2080305"/>
            <a:ext cx="12085714" cy="2697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:a16="http://schemas.microsoft.com/office/drawing/2014/main" id="{820C0372-4F5D-AFDB-8E7C-2D910661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28" y="239845"/>
            <a:ext cx="525414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u="sng" dirty="0" err="1">
                <a:solidFill>
                  <a:srgbClr val="0000FF"/>
                </a:solidFill>
              </a:rPr>
              <a:t>Tập</a:t>
            </a:r>
            <a:r>
              <a:rPr lang="en-US" altLang="en-US" sz="4000" b="1" u="sng" dirty="0">
                <a:solidFill>
                  <a:srgbClr val="0000FF"/>
                </a:solidFill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</a:rPr>
              <a:t>hát</a:t>
            </a:r>
            <a:r>
              <a:rPr lang="en-US" altLang="en-US" sz="4000" b="1" u="sng" dirty="0">
                <a:solidFill>
                  <a:srgbClr val="0000FF"/>
                </a:solidFill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</a:rPr>
              <a:t>câu</a:t>
            </a:r>
            <a:r>
              <a:rPr lang="en-US" altLang="en-US" sz="4000" b="1" u="sng" dirty="0">
                <a:solidFill>
                  <a:srgbClr val="0000FF"/>
                </a:solidFill>
              </a:rPr>
              <a:t> 2: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A434E-97E4-4CA5-4F8F-4929FAE04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3154"/>
            <a:ext cx="12192000" cy="2951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06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:a16="http://schemas.microsoft.com/office/drawing/2014/main" id="{820C0372-4F5D-AFDB-8E7C-2D910661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28" y="239845"/>
            <a:ext cx="525414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u="sng" dirty="0" err="1">
                <a:solidFill>
                  <a:srgbClr val="0000FF"/>
                </a:solidFill>
              </a:rPr>
              <a:t>Tập</a:t>
            </a:r>
            <a:r>
              <a:rPr lang="en-US" altLang="en-US" sz="4000" b="1" u="sng" dirty="0">
                <a:solidFill>
                  <a:srgbClr val="0000FF"/>
                </a:solidFill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</a:rPr>
              <a:t>hát</a:t>
            </a:r>
            <a:r>
              <a:rPr lang="en-US" altLang="en-US" sz="4000" b="1" u="sng" dirty="0">
                <a:solidFill>
                  <a:srgbClr val="0000FF"/>
                </a:solidFill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</a:rPr>
              <a:t>câu</a:t>
            </a:r>
            <a:r>
              <a:rPr lang="en-US" altLang="en-US" sz="4000" b="1" u="sng" dirty="0">
                <a:solidFill>
                  <a:srgbClr val="0000FF"/>
                </a:solidFill>
              </a:rPr>
              <a:t> 3: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9D22E-EB5A-2501-531F-F843C83E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9735"/>
            <a:ext cx="12192000" cy="3112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9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:a16="http://schemas.microsoft.com/office/drawing/2014/main" id="{820C0372-4F5D-AFDB-8E7C-2D910661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28" y="239845"/>
            <a:ext cx="525414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u="sng" dirty="0" err="1">
                <a:solidFill>
                  <a:srgbClr val="0000FF"/>
                </a:solidFill>
              </a:rPr>
              <a:t>Tập</a:t>
            </a:r>
            <a:r>
              <a:rPr lang="en-US" altLang="en-US" sz="4000" b="1" u="sng" dirty="0">
                <a:solidFill>
                  <a:srgbClr val="0000FF"/>
                </a:solidFill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</a:rPr>
              <a:t>hát</a:t>
            </a:r>
            <a:r>
              <a:rPr lang="en-US" altLang="en-US" sz="4000" b="1" u="sng" dirty="0">
                <a:solidFill>
                  <a:srgbClr val="0000FF"/>
                </a:solidFill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</a:rPr>
              <a:t>câu</a:t>
            </a:r>
            <a:r>
              <a:rPr lang="en-US" altLang="en-US" sz="4000" b="1" u="sng" dirty="0">
                <a:solidFill>
                  <a:srgbClr val="0000FF"/>
                </a:solidFill>
              </a:rPr>
              <a:t> 4: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44CB0-D4FD-699D-2B70-FF4A1602F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3" y="2112793"/>
            <a:ext cx="11890280" cy="2629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6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:a16="http://schemas.microsoft.com/office/drawing/2014/main" id="{820C0372-4F5D-AFDB-8E7C-2D910661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169" y="3876"/>
            <a:ext cx="9516173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F0463-95CE-6F3F-1A67-86D8364F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5475"/>
            <a:ext cx="11995688" cy="5242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5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:a16="http://schemas.microsoft.com/office/drawing/2014/main" id="{820C0372-4F5D-AFDB-8E7C-2D910661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186" y="0"/>
            <a:ext cx="10043116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3C53B-A7C4-56FD-E7AE-1E21691FD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6" y="1371599"/>
            <a:ext cx="11995688" cy="4920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78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5" y="294680"/>
            <a:ext cx="11143596" cy="6268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8154" y="1185103"/>
            <a:ext cx="6835692" cy="2378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513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Cuûng</a:t>
            </a:r>
            <a:r>
              <a:rPr lang="en-U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coá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2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386FD-9282-4718-8608-96AFEE990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453" y="-2661544"/>
            <a:ext cx="6847093" cy="12192000"/>
          </a:xfrm>
          <a:prstGeom prst="rect">
            <a:avLst/>
          </a:prstGeom>
        </p:spPr>
      </p:pic>
      <p:sp>
        <p:nvSpPr>
          <p:cNvPr id="5" name="mmprod_title">
            <a:extLst>
              <a:ext uri="{FF2B5EF4-FFF2-40B4-BE49-F238E27FC236}">
                <a16:creationId xmlns:a16="http://schemas.microsoft.com/office/drawing/2014/main" id="{E6013E29-6C47-5E70-F3BF-AA391AF2CD9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42440" y="321132"/>
            <a:ext cx="11174279" cy="3739423"/>
          </a:xfrm>
          <a:prstGeom prst="rect">
            <a:avLst/>
          </a:prstGeom>
        </p:spPr>
        <p:txBody>
          <a:bodyPr lIns="0" tIns="0" rIns="0" bIns="0"/>
          <a:lstStyle>
            <a:lvl1pPr algn="l" defTabSz="9142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do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20283107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67662-6769-A25D-D354-7D73EB090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9" y="33833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0FFFB9-13B4-DDDF-7BA2-473E2E4DC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74" y="-33832"/>
            <a:ext cx="6085714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87ABFD-452E-AF8D-EDE2-35E8C7A70C7C}"/>
              </a:ext>
            </a:extLst>
          </p:cNvPr>
          <p:cNvSpPr/>
          <p:nvPr/>
        </p:nvSpPr>
        <p:spPr>
          <a:xfrm rot="16200000">
            <a:off x="640052" y="2542590"/>
            <a:ext cx="1911671" cy="1729795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DA0BCD-1A3F-BE9F-9067-3725C6E4164E}"/>
              </a:ext>
            </a:extLst>
          </p:cNvPr>
          <p:cNvSpPr/>
          <p:nvPr/>
        </p:nvSpPr>
        <p:spPr>
          <a:xfrm rot="16200000">
            <a:off x="6409101" y="3665865"/>
            <a:ext cx="3227907" cy="3224025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3FFA1F-A3C7-7100-0A32-B733243496B8}"/>
              </a:ext>
            </a:extLst>
          </p:cNvPr>
          <p:cNvSpPr/>
          <p:nvPr/>
        </p:nvSpPr>
        <p:spPr>
          <a:xfrm>
            <a:off x="6411042" y="282846"/>
            <a:ext cx="1363903" cy="2355273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42EA68-7ED4-6B8B-E678-CC0FCD662F4E}"/>
              </a:ext>
            </a:extLst>
          </p:cNvPr>
          <p:cNvSpPr/>
          <p:nvPr/>
        </p:nvSpPr>
        <p:spPr>
          <a:xfrm>
            <a:off x="8437212" y="33833"/>
            <a:ext cx="3635213" cy="553723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D7104A-4040-6390-9B62-5F2942492ED8}"/>
              </a:ext>
            </a:extLst>
          </p:cNvPr>
          <p:cNvSpPr/>
          <p:nvPr/>
        </p:nvSpPr>
        <p:spPr>
          <a:xfrm>
            <a:off x="4003964" y="4100945"/>
            <a:ext cx="1363903" cy="2355273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3F5E27-FD6A-E687-F349-19D6B5678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867" y="27950"/>
            <a:ext cx="6085714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0D444C-FB14-171C-145A-AED749DDF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9" y="0"/>
            <a:ext cx="609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78988" y="79576"/>
            <a:ext cx="122501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voi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91042" y="2174574"/>
            <a:ext cx="269375" cy="251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6781" y="1140332"/>
            <a:ext cx="205376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con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chim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55877" y="3317034"/>
            <a:ext cx="223471" cy="11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17702" y="6079494"/>
            <a:ext cx="135646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meøo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24087" y="5649812"/>
            <a:ext cx="143692" cy="232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82988" y="70620"/>
            <a:ext cx="36396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Gaø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troáng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gaùy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51765" y="1418061"/>
            <a:ext cx="269375" cy="223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0274A0-5F48-7E04-6A4C-CB8950D4F3AF}"/>
              </a:ext>
            </a:extLst>
          </p:cNvPr>
          <p:cNvSpPr/>
          <p:nvPr/>
        </p:nvSpPr>
        <p:spPr>
          <a:xfrm>
            <a:off x="7059486" y="5649812"/>
            <a:ext cx="269375" cy="223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4C10E6-6CCE-1B6B-D48B-4CF0D40F32DD}"/>
              </a:ext>
            </a:extLst>
          </p:cNvPr>
          <p:cNvSpPr txBox="1"/>
          <p:nvPr/>
        </p:nvSpPr>
        <p:spPr>
          <a:xfrm>
            <a:off x="9391042" y="5407589"/>
            <a:ext cx="240316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haø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maõ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9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DDEE5-1214-9DA1-9016-CEB31B03B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5" y="202448"/>
            <a:ext cx="11654725" cy="61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5" y="294680"/>
            <a:ext cx="11143596" cy="6268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6821" y="1185103"/>
            <a:ext cx="6835692" cy="3548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513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8044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Saùch giaùo khoa</a:t>
            </a:r>
            <a:endParaRPr lang="en-US" sz="804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6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386FD-9282-4718-8608-96AFEE990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453" y="-2661544"/>
            <a:ext cx="6847093" cy="1219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CC22B8-C618-0EE6-1500-7FBB46627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864" y="278968"/>
            <a:ext cx="9360977" cy="64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56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7">
            <a:extLst>
              <a:ext uri="{FF2B5EF4-FFF2-40B4-BE49-F238E27FC236}">
                <a16:creationId xmlns:a16="http://schemas.microsoft.com/office/drawing/2014/main" id="{72B773E2-6FEF-53E5-BFA6-45A54584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95" y="324494"/>
            <a:ext cx="4527498" cy="556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03B183F3-764A-5273-D8E3-71D956F3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244" y="6085304"/>
            <a:ext cx="3200400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i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: </a:t>
            </a:r>
            <a:r>
              <a:rPr lang="en-US" altLang="en-US" sz="2000" b="1" i="1" dirty="0" err="1">
                <a:latin typeface="Times New Roman" panose="02020603050405020304" pitchFamily="18" charset="0"/>
              </a:rPr>
              <a:t>Lưu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</a:rPr>
              <a:t>Hữu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</a:rPr>
              <a:t>Phước</a:t>
            </a:r>
            <a:endParaRPr lang="en-US" altLang="en-US" sz="2000" b="1" i="1" dirty="0">
              <a:latin typeface=".VnTime" panose="020B7200000000000000" pitchFamily="34" charset="0"/>
            </a:endParaRPr>
          </a:p>
        </p:txBody>
      </p:sp>
      <p:sp>
        <p:nvSpPr>
          <p:cNvPr id="8205" name="Text Box 40">
            <a:extLst>
              <a:ext uri="{FF2B5EF4-FFF2-40B4-BE49-F238E27FC236}">
                <a16:creationId xmlns:a16="http://schemas.microsoft.com/office/drawing/2014/main" id="{F0AD00D9-9201-1CD1-5DA2-9021FC1B1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24" y="259596"/>
            <a:ext cx="5257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* Gi</a:t>
            </a:r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</a:t>
            </a:r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ệu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</a:t>
            </a:r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ả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vi-VN" altLang="en-US" dirty="0"/>
          </a:p>
        </p:txBody>
      </p:sp>
      <p:sp>
        <p:nvSpPr>
          <p:cNvPr id="8206" name="Rectangle 15">
            <a:extLst>
              <a:ext uri="{FF2B5EF4-FFF2-40B4-BE49-F238E27FC236}">
                <a16:creationId xmlns:a16="http://schemas.microsoft.com/office/drawing/2014/main" id="{F6B92B8C-015B-F20B-DD80-619918FE9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23" y="1022350"/>
            <a:ext cx="657187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Nh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s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L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u H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ữu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Ph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ày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12/9/1921 t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t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ỉnh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C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Th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ơ.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Ông bắt đầu viết nhạc khi mới 15, 16 tuổi. Là tác giả của nhiều bài ca có giá trị lịch sử như:Lên đàng; Khải hoàn ca; Tiến về Sài Gòn; Giải phóng miền nam, ca ngợi Hồ Chủ Tịch...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Một số bài hát ông viết cho thiếu nhi như: Múa vui; Reo vang bình minh...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Ông được nhà nước trao tặng: Giải thưởng Hồ Chí Minh về văn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- nghệ thuật.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Ông mất ngày 12/6/1989. Tại thành phố Hồ Chí Minh.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9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1DD9AC-0B80-805B-1F94-E4A83433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92" y="122291"/>
            <a:ext cx="10244379" cy="65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386FD-9282-4718-8608-96AFEE990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453" y="-2661544"/>
            <a:ext cx="6847093" cy="1219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CC22B8-C618-0EE6-1500-7FBB46627B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03" t="7933" r="4303" b="3846"/>
          <a:stretch/>
        </p:blipFill>
        <p:spPr>
          <a:xfrm>
            <a:off x="232474" y="170482"/>
            <a:ext cx="11959526" cy="66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0716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874430080,D:\New folder\Bài giảng e-learning âm nhạc lớp 2\Media.ppcx"/>
  <p:tag name="PPSNARRATIONPROPS" val="C:\Users\Administrator\Downloads\Sl6.mp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New folder\nhac\Sl11.mp3"/>
  <p:tag name="PPSNARRATION" val="10,1874430080,D:\New folder\Bài giảng e-learning âm nhạc lớp 2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New folder\nhac\Sl11.mp3"/>
  <p:tag name="PPSNARRATION" val="10,1874430080,D:\New folder\Bài giảng e-learning âm nhạc lớp 2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New folder\nhac\Sl11.mp3"/>
  <p:tag name="PPSNARRATION" val="10,1874430080,D:\New folder\Bài giảng e-learning âm nhạc lớp 2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New folder\nhac\Sl11.mp3"/>
  <p:tag name="PPSNARRATION" val="10,1874430080,D:\New folder\Bài giảng e-learning âm nhạc lớp 2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New folder\nhac\Sl11.mp3"/>
  <p:tag name="PPSNARRATION" val="10,1874430080,D:\New folder\Bài giảng e-learning âm nhạc lớp 2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New folder\nhac\Sl11.mp3"/>
  <p:tag name="PPSNARRATION" val="10,1874430080,D:\New folder\Bài giảng e-learning âm nhạc lớp 2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97"/>
  <p:tag name="MMPROD_ABSOLUTEPOSITIONID" val="100"/>
  <p:tag name="MMPROD_LASTVALUES" val="&lt;ChangeData&gt;&lt;Text&gt;&lt;![CDATA[Câu 2: Bài hát &amp;quot;Múa vui&amp;quot; do nhạc sỹ nào sáng tác?]]&gt;&lt;/Text&gt;&lt;FontSize&gt;&lt;![CDATA[37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261</Words>
  <Application>Microsoft Office PowerPoint</Application>
  <PresentationFormat>Widescreen</PresentationFormat>
  <Paragraphs>33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.VnTime</vt:lpstr>
      <vt:lpstr>Arial</vt:lpstr>
      <vt:lpstr>Calibri</vt:lpstr>
      <vt:lpstr>Calibri Light</vt:lpstr>
      <vt:lpstr>HP001 5 hàng</vt:lpstr>
      <vt:lpstr>Times New Roman</vt:lpstr>
      <vt:lpstr>VNI-Avo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Xuan Trang</dc:creator>
  <cp:lastModifiedBy>Diep Tuyet Hoa</cp:lastModifiedBy>
  <cp:revision>29</cp:revision>
  <dcterms:created xsi:type="dcterms:W3CDTF">2021-10-10T12:37:21Z</dcterms:created>
  <dcterms:modified xsi:type="dcterms:W3CDTF">2023-12-22T15:41:31Z</dcterms:modified>
</cp:coreProperties>
</file>